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1965FA-4DD8-7B4F-BD47-F7CAE8F90BA2}" v="715" dt="2021-12-08T05:57:04.6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2"/>
  </p:normalViewPr>
  <p:slideViewPr>
    <p:cSldViewPr snapToGrid="0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4258453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93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7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10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163860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74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42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800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410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5609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20783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9617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B961C-6FFA-4D49-B0F3-019AFBCD91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Robotics Project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E99C36-85A2-450D-A3A2-453FAF4E4F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Ryan Basile, Julia Salerno, Jolie </a:t>
            </a:r>
            <a:r>
              <a:rPr lang="en-US" err="1">
                <a:cs typeface="Calibri"/>
              </a:rPr>
              <a:t>Lubalin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57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021DD-86C6-4D52-B5E9-31FD61FAA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Challenges we faced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43493-EE8D-4203-998E-A5F1CD55BB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92111"/>
            <a:ext cx="9601200" cy="35814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500" dirty="0">
                <a:cs typeface="Calibri"/>
              </a:rPr>
              <a:t>Human Error</a:t>
            </a:r>
          </a:p>
          <a:p>
            <a:pPr lvl="1"/>
            <a:r>
              <a:rPr lang="en-US" sz="2500" dirty="0">
                <a:cs typeface="Calibri"/>
              </a:rPr>
              <a:t>Placing the robot in the exact starting position or it would throw off the run</a:t>
            </a:r>
          </a:p>
          <a:p>
            <a:r>
              <a:rPr lang="en-US" sz="2500" dirty="0">
                <a:cs typeface="Calibri"/>
              </a:rPr>
              <a:t>Robot Difficulties</a:t>
            </a:r>
          </a:p>
          <a:p>
            <a:pPr lvl="1"/>
            <a:r>
              <a:rPr lang="en-US" sz="2500" dirty="0">
                <a:cs typeface="Calibri"/>
              </a:rPr>
              <a:t>Battery dies very quickly</a:t>
            </a:r>
          </a:p>
          <a:p>
            <a:pPr lvl="1"/>
            <a:r>
              <a:rPr lang="en-US" sz="2500" dirty="0">
                <a:cs typeface="Calibri"/>
              </a:rPr>
              <a:t>Went off course even if aimed properly </a:t>
            </a:r>
          </a:p>
          <a:p>
            <a:r>
              <a:rPr lang="en-US" sz="2500" dirty="0">
                <a:cs typeface="Calibri"/>
              </a:rPr>
              <a:t>Time</a:t>
            </a:r>
          </a:p>
          <a:p>
            <a:pPr lvl="1"/>
            <a:r>
              <a:rPr lang="en-US" sz="2500" dirty="0">
                <a:cs typeface="Calibri"/>
              </a:rPr>
              <a:t>Room and course availability</a:t>
            </a:r>
          </a:p>
        </p:txBody>
      </p:sp>
    </p:spTree>
    <p:extLst>
      <p:ext uri="{BB962C8B-B14F-4D97-AF65-F5344CB8AC3E}">
        <p14:creationId xmlns:p14="http://schemas.microsoft.com/office/powerpoint/2010/main" val="309068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B77A8-1D9C-4482-BA30-4A3477A9E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Roles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FA883-D2A8-4007-A4EA-4A67A73DA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500" dirty="0">
                <a:cs typeface="Calibri"/>
              </a:rPr>
              <a:t>Team Leader – Julia</a:t>
            </a:r>
            <a:endParaRPr lang="en-US" sz="2500" dirty="0"/>
          </a:p>
          <a:p>
            <a:r>
              <a:rPr lang="en-US" sz="2500" dirty="0">
                <a:cs typeface="Calibri"/>
              </a:rPr>
              <a:t>Programmer – Jolie</a:t>
            </a:r>
          </a:p>
          <a:p>
            <a:r>
              <a:rPr lang="en-US" sz="2500" dirty="0">
                <a:cs typeface="Calibri"/>
              </a:rPr>
              <a:t>Recorder - Ryan</a:t>
            </a:r>
          </a:p>
        </p:txBody>
      </p:sp>
    </p:spTree>
    <p:extLst>
      <p:ext uri="{BB962C8B-B14F-4D97-AF65-F5344CB8AC3E}">
        <p14:creationId xmlns:p14="http://schemas.microsoft.com/office/powerpoint/2010/main" val="1386210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97D69-DB28-4EDE-B186-430944932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What we have learned about Software Engineering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6E3C9-434A-4FE1-AC32-BB47FC689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00" dirty="0"/>
              <a:t>It’s a lot of trial and error</a:t>
            </a:r>
          </a:p>
          <a:p>
            <a:r>
              <a:rPr lang="en-US" sz="2500" dirty="0"/>
              <a:t>Teamwork helps so much</a:t>
            </a:r>
          </a:p>
          <a:p>
            <a:r>
              <a:rPr lang="en-US" sz="2500" dirty="0"/>
              <a:t>Takes a lot of paperwork to explain what is being developed</a:t>
            </a:r>
          </a:p>
          <a:p>
            <a:r>
              <a:rPr lang="en-US" sz="2500" dirty="0"/>
              <a:t>Some projects may seem easy but take a while to prefect </a:t>
            </a:r>
          </a:p>
          <a:p>
            <a:r>
              <a:rPr lang="en-US" sz="2500" dirty="0"/>
              <a:t>The programming app is not perfect</a:t>
            </a:r>
          </a:p>
          <a:p>
            <a:pPr lvl="1"/>
            <a:r>
              <a:rPr lang="en-US" sz="2500" dirty="0"/>
              <a:t>Ex: the slider to set speed of robot is very glitchy </a:t>
            </a:r>
          </a:p>
          <a:p>
            <a:endParaRPr lang="en-US" sz="25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265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E3D38-C503-47BA-BD49-AF0CD5D64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What we would do differently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67010-62D0-41E3-B58E-357EFEE55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0862"/>
            <a:ext cx="10515600" cy="4351338"/>
          </a:xfrm>
        </p:spPr>
        <p:txBody>
          <a:bodyPr>
            <a:normAutofit/>
          </a:bodyPr>
          <a:lstStyle/>
          <a:p>
            <a:r>
              <a:rPr lang="en-US" sz="2500" dirty="0"/>
              <a:t>Make sure to charge the robot more</a:t>
            </a:r>
          </a:p>
          <a:p>
            <a:r>
              <a:rPr lang="en-US" sz="2500" dirty="0"/>
              <a:t>Record more of the test runs </a:t>
            </a:r>
          </a:p>
          <a:p>
            <a:r>
              <a:rPr lang="en-US" sz="2500" dirty="0"/>
              <a:t>Review the System Design Document more thoroughly for errors </a:t>
            </a:r>
          </a:p>
          <a:p>
            <a:r>
              <a:rPr lang="en-US" sz="2500" dirty="0"/>
              <a:t>Try using a different robot</a:t>
            </a:r>
          </a:p>
          <a:p>
            <a:pPr lvl="1"/>
            <a:r>
              <a:rPr lang="en-US" sz="2500" dirty="0"/>
              <a:t>Our robot would occasionally run identical code differently even if aimed and placed in the exact same position </a:t>
            </a:r>
          </a:p>
        </p:txBody>
      </p:sp>
    </p:spTree>
    <p:extLst>
      <p:ext uri="{BB962C8B-B14F-4D97-AF65-F5344CB8AC3E}">
        <p14:creationId xmlns:p14="http://schemas.microsoft.com/office/powerpoint/2010/main" val="4146054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ACE19-F12D-484C-8889-DF928A176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Block Code  - Sprint 3 Agility</a:t>
            </a:r>
            <a:endParaRPr lang="en-US"/>
          </a:p>
        </p:txBody>
      </p:sp>
      <p:pic>
        <p:nvPicPr>
          <p:cNvPr id="13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A65267A-6459-4A14-AE6B-534469DD8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8870" y="1339776"/>
            <a:ext cx="3837949" cy="5264669"/>
          </a:xfrm>
        </p:spPr>
      </p:pic>
    </p:spTree>
    <p:extLst>
      <p:ext uri="{BB962C8B-B14F-4D97-AF65-F5344CB8AC3E}">
        <p14:creationId xmlns:p14="http://schemas.microsoft.com/office/powerpoint/2010/main" val="1905409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47357-09A5-40B4-AF3F-A6CC78BBC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Video of Agility Sprint:</a:t>
            </a:r>
            <a:endParaRPr lang="en-US"/>
          </a:p>
        </p:txBody>
      </p:sp>
      <p:pic>
        <p:nvPicPr>
          <p:cNvPr id="7" name="trim.F577149B-9CFD-4C09-B8FE-A561804A86A3.MOV">
            <a:hlinkClick r:id="" action="ppaction://media"/>
            <a:extLst>
              <a:ext uri="{FF2B5EF4-FFF2-40B4-BE49-F238E27FC236}">
                <a16:creationId xmlns:a16="http://schemas.microsoft.com/office/drawing/2014/main" id="{289F2770-EABA-7742-9585-AD32A7B97C6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187" y="1825625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2796405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178</Words>
  <Application>Microsoft Macintosh PowerPoint</Application>
  <PresentationFormat>Widescreen</PresentationFormat>
  <Paragraphs>29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Franklin Gothic Book</vt:lpstr>
      <vt:lpstr>Crop</vt:lpstr>
      <vt:lpstr>Robotics Project</vt:lpstr>
      <vt:lpstr>Challenges we faced</vt:lpstr>
      <vt:lpstr>Roles </vt:lpstr>
      <vt:lpstr>What we have learned about Software Engineering</vt:lpstr>
      <vt:lpstr>What we would do differently</vt:lpstr>
      <vt:lpstr>Block Code  - Sprint 3 Agility</vt:lpstr>
      <vt:lpstr>Video of Agility Sprint: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Taylor Basile 3</cp:lastModifiedBy>
  <cp:revision>2</cp:revision>
  <dcterms:created xsi:type="dcterms:W3CDTF">2013-07-15T20:26:40Z</dcterms:created>
  <dcterms:modified xsi:type="dcterms:W3CDTF">2021-12-08T14:23:35Z</dcterms:modified>
</cp:coreProperties>
</file>